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6" r:id="rId3"/>
    <p:sldId id="260" r:id="rId4"/>
    <p:sldId id="261" r:id="rId5"/>
    <p:sldId id="262" r:id="rId6"/>
    <p:sldId id="302" r:id="rId7"/>
    <p:sldId id="300" r:id="rId8"/>
    <p:sldId id="267" r:id="rId9"/>
    <p:sldId id="294" r:id="rId10"/>
    <p:sldId id="279" r:id="rId11"/>
    <p:sldId id="280" r:id="rId12"/>
    <p:sldId id="282" r:id="rId13"/>
    <p:sldId id="299" r:id="rId14"/>
    <p:sldId id="295" r:id="rId15"/>
    <p:sldId id="296" r:id="rId16"/>
    <p:sldId id="305" r:id="rId17"/>
    <p:sldId id="290" r:id="rId18"/>
    <p:sldId id="297" r:id="rId19"/>
    <p:sldId id="291" r:id="rId20"/>
    <p:sldId id="307" r:id="rId21"/>
    <p:sldId id="308" r:id="rId22"/>
    <p:sldId id="309" r:id="rId23"/>
    <p:sldId id="310" r:id="rId24"/>
    <p:sldId id="311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09" autoAdjust="0"/>
    <p:restoredTop sz="95274" autoAdjust="0"/>
  </p:normalViewPr>
  <p:slideViewPr>
    <p:cSldViewPr snapToGrid="0">
      <p:cViewPr varScale="1">
        <p:scale>
          <a:sx n="78" d="100"/>
          <a:sy n="78" d="100"/>
        </p:scale>
        <p:origin x="5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11835-5A9D-4A1C-A16C-04A46432100E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2F063-537E-4AC5-9FCE-FA7C17CD1EE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9438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44D49D-97CC-0647-320E-2F02B673DC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C633A24-F8BA-E835-DD11-AF2F27DEFF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FCA01A4-22FC-3DE9-E239-E1CF1A7EB2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21B732-F6D6-9035-C2E2-D50D132391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2086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519702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4941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4559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42379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Palates refined to match your taste 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0205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C2744-AB38-DB2B-DAA5-3D06F8168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C9A484-BC1A-95C0-53A5-DCD1F6C8C3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AE92EE-973C-A648-EF69-CA28D7376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4D080A-EE2F-48DA-2CAB-81DCF7D473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73008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Alt Copy option – Apply and step into</a:t>
            </a:r>
            <a:r>
              <a:rPr lang="en-IN" baseline="0" dirty="0"/>
              <a:t> the world of Platinum OR Apply to make the Platinum world yours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59038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0707799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91324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4433C-03F0-015A-8128-B7F72D5CD8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EE90F4A-33F1-97D3-943D-373B3D0307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A09595-B03A-9C26-DE39-0AD74EECFA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5F9E78-3FB3-B461-5F40-2149F8E60E8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69452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02159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E65081-D1F1-C896-754E-4652019F2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8F3B08-5809-401C-AFBE-C98CFB454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887D32E-936A-F11C-D8AC-DE15F4C605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56AFB-F763-3049-9D1E-6BBFF1FCCB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964597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7DBE40-D9D5-0DDB-F0EB-F74089D40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222BFD-EB8A-B5CF-05E8-7786C5BA85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F4C824-5272-D383-A526-31ADC46D41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402EC9-E2E6-1043-6029-6BF797D669D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33027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B8460-A12C-C03D-A92B-BE95FB57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9E6A751-C91B-6956-1F72-AFEB96F310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669BFB-049C-C9CD-86A2-563A5A314B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81FDBC-9C1F-943F-FAC3-D978E73CAD2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39521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C01C-5AFF-47EA-1FAF-DD8C42EAB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B41DC-2DF8-1EC6-F22B-4BE70CB619E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2E12E-6A63-420A-8E16-ABFC204979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Last banner (human</a:t>
            </a:r>
            <a:r>
              <a:rPr lang="en-IN" baseline="0" dirty="0"/>
              <a:t> led) – Option 2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04F99-2CAA-EC8D-FEE6-EEBB973FF2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24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1069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Homepage Opening Banner</a:t>
            </a:r>
            <a:r>
              <a:rPr lang="en-IN" baseline="0" dirty="0"/>
              <a:t> - </a:t>
            </a:r>
            <a:r>
              <a:rPr lang="en-IN" dirty="0"/>
              <a:t>Non Human</a:t>
            </a:r>
            <a:r>
              <a:rPr lang="en-IN" baseline="0" dirty="0"/>
              <a:t> (Card as the hero)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3654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98483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72C65-34D1-CC88-91BB-96604F93E1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A79EEEE-7E60-E07B-6A11-4AA8D6491F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C88B0A-4770-7DCA-5A2B-807ACA01B6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F1B26-6FE7-E7F3-71AF-563635E64E3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44982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6D87C-E9CE-37D1-50FE-0BFF0D265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C12378-9E0C-74CC-EC97-BF64D5501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4E7CA9-61F2-6219-8C24-6AD30EE819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First the HL copy</a:t>
            </a:r>
            <a:r>
              <a:rPr lang="en-IN" baseline="0" dirty="0"/>
              <a:t> will appear, then the line will appear moving downwards and the box will pop up. Same animation for all the frames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528232-5A20-31CF-21E3-2667B0538EF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4564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034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Headline option: </a:t>
            </a:r>
            <a:r>
              <a:rPr lang="en-US" dirty="0"/>
              <a:t>Stays that set the standard of hospitality </a:t>
            </a:r>
            <a:endParaRPr lang="en-IN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2461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22F063-537E-4AC5-9FCE-FA7C17CD1EEC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95964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9" indent="0" algn="ctr">
              <a:buNone/>
              <a:defRPr sz="2000"/>
            </a:lvl2pPr>
            <a:lvl3pPr marL="914418" indent="0" algn="ctr">
              <a:buNone/>
              <a:defRPr sz="1800"/>
            </a:lvl3pPr>
            <a:lvl4pPr marL="1371627" indent="0" algn="ctr">
              <a:buNone/>
              <a:defRPr sz="1600"/>
            </a:lvl4pPr>
            <a:lvl5pPr marL="1828837" indent="0" algn="ctr">
              <a:buNone/>
              <a:defRPr sz="1600"/>
            </a:lvl5pPr>
            <a:lvl6pPr marL="2286046" indent="0" algn="ctr">
              <a:buNone/>
              <a:defRPr sz="1600"/>
            </a:lvl6pPr>
            <a:lvl7pPr marL="2743255" indent="0" algn="ctr">
              <a:buNone/>
              <a:defRPr sz="1600"/>
            </a:lvl7pPr>
            <a:lvl8pPr marL="3200464" indent="0" algn="ctr">
              <a:buNone/>
              <a:defRPr sz="1600"/>
            </a:lvl8pPr>
            <a:lvl9pPr marL="365767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62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78249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7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7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481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5366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3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79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1448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2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2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9" indent="0">
              <a:buNone/>
              <a:defRPr sz="2000" b="1"/>
            </a:lvl2pPr>
            <a:lvl3pPr marL="914418" indent="0">
              <a:buNone/>
              <a:defRPr sz="1800" b="1"/>
            </a:lvl3pPr>
            <a:lvl4pPr marL="1371627" indent="0">
              <a:buNone/>
              <a:defRPr sz="1600" b="1"/>
            </a:lvl4pPr>
            <a:lvl5pPr marL="1828837" indent="0">
              <a:buNone/>
              <a:defRPr sz="1600" b="1"/>
            </a:lvl5pPr>
            <a:lvl6pPr marL="2286046" indent="0">
              <a:buNone/>
              <a:defRPr sz="1600" b="1"/>
            </a:lvl6pPr>
            <a:lvl7pPr marL="2743255" indent="0">
              <a:buNone/>
              <a:defRPr sz="1600" b="1"/>
            </a:lvl7pPr>
            <a:lvl8pPr marL="3200464" indent="0">
              <a:buNone/>
              <a:defRPr sz="1600" b="1"/>
            </a:lvl8pPr>
            <a:lvl9pPr marL="3657673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224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8383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46296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48171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9" indent="0">
              <a:buNone/>
              <a:defRPr sz="2800"/>
            </a:lvl2pPr>
            <a:lvl3pPr marL="914418" indent="0">
              <a:buNone/>
              <a:defRPr sz="2400"/>
            </a:lvl3pPr>
            <a:lvl4pPr marL="1371627" indent="0">
              <a:buNone/>
              <a:defRPr sz="2000"/>
            </a:lvl4pPr>
            <a:lvl5pPr marL="1828837" indent="0">
              <a:buNone/>
              <a:defRPr sz="2000"/>
            </a:lvl5pPr>
            <a:lvl6pPr marL="2286046" indent="0">
              <a:buNone/>
              <a:defRPr sz="2000"/>
            </a:lvl6pPr>
            <a:lvl7pPr marL="2743255" indent="0">
              <a:buNone/>
              <a:defRPr sz="2000"/>
            </a:lvl7pPr>
            <a:lvl8pPr marL="3200464" indent="0">
              <a:buNone/>
              <a:defRPr sz="2000"/>
            </a:lvl8pPr>
            <a:lvl9pPr marL="3657673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9"/>
          </a:xfrm>
        </p:spPr>
        <p:txBody>
          <a:bodyPr/>
          <a:lstStyle>
            <a:lvl1pPr marL="0" indent="0">
              <a:buNone/>
              <a:defRPr sz="1600"/>
            </a:lvl1pPr>
            <a:lvl2pPr marL="457209" indent="0">
              <a:buNone/>
              <a:defRPr sz="1400"/>
            </a:lvl2pPr>
            <a:lvl3pPr marL="914418" indent="0">
              <a:buNone/>
              <a:defRPr sz="1200"/>
            </a:lvl3pPr>
            <a:lvl4pPr marL="1371627" indent="0">
              <a:buNone/>
              <a:defRPr sz="1000"/>
            </a:lvl4pPr>
            <a:lvl5pPr marL="1828837" indent="0">
              <a:buNone/>
              <a:defRPr sz="1000"/>
            </a:lvl5pPr>
            <a:lvl6pPr marL="2286046" indent="0">
              <a:buNone/>
              <a:defRPr sz="1000"/>
            </a:lvl6pPr>
            <a:lvl7pPr marL="2743255" indent="0">
              <a:buNone/>
              <a:defRPr sz="1000"/>
            </a:lvl7pPr>
            <a:lvl8pPr marL="3200464" indent="0">
              <a:buNone/>
              <a:defRPr sz="1000"/>
            </a:lvl8pPr>
            <a:lvl9pPr marL="365767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9962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1860B-ED92-4638-9C6B-3A2B77252EBC}" type="datetimeFigureOut">
              <a:rPr lang="en-IN" smtClean="0"/>
              <a:t>27-03-2026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6A72F-FB3B-4D83-928B-42EFA8894B3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937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1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5" indent="-228605" algn="l" defTabSz="91441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4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3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32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41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50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5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69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78" indent="-228605" algn="l" defTabSz="914418" rtl="0" eaLnBrk="1" latinLnBrk="0" hangingPunct="1">
        <a:lnSpc>
          <a:spcPct val="90000"/>
        </a:lnSpc>
        <a:spcBef>
          <a:spcPts val="501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9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8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7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46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55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64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73" algn="l" defTabSz="9144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Amazon Fire TV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Plat Charge</a:t>
            </a:r>
          </a:p>
        </p:txBody>
      </p:sp>
    </p:spTree>
    <p:extLst>
      <p:ext uri="{BB962C8B-B14F-4D97-AF65-F5344CB8AC3E}">
        <p14:creationId xmlns:p14="http://schemas.microsoft.com/office/powerpoint/2010/main" val="3031983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HR">
            <a:hlinkClick r:id="" action="ppaction://media"/>
            <a:extLst>
              <a:ext uri="{FF2B5EF4-FFF2-40B4-BE49-F238E27FC236}">
                <a16:creationId xmlns:a16="http://schemas.microsoft.com/office/drawing/2014/main" id="{B2CD8BA0-FCB5-4A72-E382-B24E2A35216E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038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9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4A8DD4-1097-1CB5-A9F5-AD3299B5B9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5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5196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stockphoto-2117098653-640_adpp_is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756" end="520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88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20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190D3F0-7195-FDAB-5A64-D47CB33A23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0732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2153506049-640_adpp_is">
            <a:hlinkClick r:id="" action="ppaction://media"/>
            <a:extLst>
              <a:ext uri="{FF2B5EF4-FFF2-40B4-BE49-F238E27FC236}">
                <a16:creationId xmlns:a16="http://schemas.microsoft.com/office/drawing/2014/main" id="{671F0640-DBE0-8426-A8C0-CD1A3D742E1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26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ABFD78-C346-C786-3B4B-005C2D1DE3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874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5FD32-B621-FF77-8784-F820B03A4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213881648-640_adpp_is">
            <a:hlinkClick r:id="" action="ppaction://media"/>
            <a:extLst>
              <a:ext uri="{FF2B5EF4-FFF2-40B4-BE49-F238E27FC236}">
                <a16:creationId xmlns:a16="http://schemas.microsoft.com/office/drawing/2014/main" id="{D1306DDA-44A9-D610-9B80-6661BC2D504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0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D24DAD-E2A8-98C8-AE91-0103EF62D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" y="0"/>
            <a:ext cx="121908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1451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05FF0C-3005-BC0C-6557-C0A4129932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096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45D636-B7C7-E683-B944-BDBB1C353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453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0C1791-667E-2FD5-8B51-31B345C307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9AB7FC-0F77-372C-B43C-AD7B1A9026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42524"/>
            <a:ext cx="12191998" cy="457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084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CE010-19D8-7822-26B1-903F1C6F7C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D3A0BE3-BC88-A590-A6AD-C964BD958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080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AFD511-4065-5410-4469-58B8EEDF3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0C0ED2-C054-9EF3-52C3-3A8C17D38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4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969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03593F-EEBA-16CE-EB01-C788E2011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3667CF-66B4-0566-59D5-22BB912D77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3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707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ED86E4-0B1A-8003-67BF-0523D3CAAB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2DBED6-4EF2-EC83-418E-38A80A4A0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0"/>
            <a:ext cx="12187062" cy="68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89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7B3A5C-B242-0835-609D-A3CCDE3BB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9A766F-1638-FBBC-5251-BFF399A70C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3" y="0"/>
            <a:ext cx="12190811" cy="6857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90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C80C4D-FE42-CDED-C901-546DB18A09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42524"/>
            <a:ext cx="12191998" cy="45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5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86D68C-3C2B-CBB4-1641-06061558DE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1142524"/>
            <a:ext cx="12191998" cy="4572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14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2E6A510-87D0-338F-9905-99E47D1E4D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231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B58E9-A753-0D31-1503-352BC6330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2061685501-640_adpp_is">
            <a:hlinkClick r:id="" action="ppaction://media"/>
            <a:extLst>
              <a:ext uri="{FF2B5EF4-FFF2-40B4-BE49-F238E27FC236}">
                <a16:creationId xmlns:a16="http://schemas.microsoft.com/office/drawing/2014/main" id="{3E27CF68-D1D1-D9AB-E6A2-2A3A49FF0AC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4211" end="12648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D45923-DF52-03A6-8F5D-4DA67A7341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5687ACF-07EB-6957-2322-2C4E237DEE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2" y="0"/>
            <a:ext cx="121908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371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stockphoto-1430127057-640_adpp_is">
            <a:hlinkClick r:id="" action="ppaction://media"/>
            <a:extLst>
              <a:ext uri="{FF2B5EF4-FFF2-40B4-BE49-F238E27FC236}">
                <a16:creationId xmlns:a16="http://schemas.microsoft.com/office/drawing/2014/main" id="{5320DF20-4CC6-FDA6-CAF6-BD531C1B3A9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61" end="276"/>
                </p14:media>
              </p:ext>
            </p:extLst>
          </p:nvPr>
        </p:nvPicPr>
        <p:blipFill>
          <a:blip r:embed="rId5"/>
          <a:srcRect l="12419"/>
          <a:stretch>
            <a:fillRect/>
          </a:stretch>
        </p:blipFill>
        <p:spPr>
          <a:xfrm flipH="1">
            <a:off x="0" y="-486249"/>
            <a:ext cx="12192000" cy="7830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1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6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05AC2E-DE72-E728-6FAA-FEC2530F8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7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81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323</TotalTime>
  <Words>184</Words>
  <Application>Microsoft Office PowerPoint</Application>
  <PresentationFormat>Widescreen</PresentationFormat>
  <Paragraphs>38</Paragraphs>
  <Slides>24</Slides>
  <Notes>23</Notes>
  <HiddenSlides>0</HiddenSlides>
  <MMClips>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Office Theme</vt:lpstr>
      <vt:lpstr>Amazon Fire TV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Amazon Fire TV</dc:title>
  <dc:creator>Jyoti</dc:creator>
  <cp:lastModifiedBy>Nilesh Singh Bashera</cp:lastModifiedBy>
  <cp:revision>71</cp:revision>
  <dcterms:created xsi:type="dcterms:W3CDTF">2026-03-05T07:50:57Z</dcterms:created>
  <dcterms:modified xsi:type="dcterms:W3CDTF">2026-03-27T17:06:35Z</dcterms:modified>
</cp:coreProperties>
</file>